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7"/>
  </p:notesMasterIdLst>
  <p:sldIdLst>
    <p:sldId id="257" r:id="rId2"/>
    <p:sldId id="309" r:id="rId3"/>
    <p:sldId id="259" r:id="rId4"/>
    <p:sldId id="273" r:id="rId5"/>
    <p:sldId id="301" r:id="rId6"/>
    <p:sldId id="302" r:id="rId7"/>
    <p:sldId id="310" r:id="rId8"/>
    <p:sldId id="304" r:id="rId9"/>
    <p:sldId id="305" r:id="rId10"/>
    <p:sldId id="306" r:id="rId11"/>
    <p:sldId id="308" r:id="rId12"/>
    <p:sldId id="307" r:id="rId13"/>
    <p:sldId id="311" r:id="rId14"/>
    <p:sldId id="271" r:id="rId15"/>
    <p:sldId id="299" r:id="rId16"/>
  </p:sldIdLst>
  <p:sldSz cx="12192000" cy="6858000"/>
  <p:notesSz cx="6858000" cy="9144000"/>
  <p:embeddedFontLst>
    <p:embeddedFont>
      <p:font typeface="Gowun Batang" pitchFamily="2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BBAA"/>
    <a:srgbClr val="01B6E1"/>
    <a:srgbClr val="007996"/>
    <a:srgbClr val="E70B35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00" autoAdjust="0"/>
    <p:restoredTop sz="96353" autoAdjust="0"/>
  </p:normalViewPr>
  <p:slideViewPr>
    <p:cSldViewPr snapToGrid="0">
      <p:cViewPr>
        <p:scale>
          <a:sx n="125" d="100"/>
          <a:sy n="125" d="100"/>
        </p:scale>
        <p:origin x="246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5765F-0349-4CD4-86A9-136935C01492}" type="datetimeFigureOut">
              <a:rPr lang="ko-KR" altLang="en-US" smtClean="0"/>
              <a:t>2023-06-27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226BC4-C5DC-4434-A882-914D31E6E7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815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서비스 디자인 컨셉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134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6433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1897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1562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9027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781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거리두기 해제</a:t>
            </a:r>
            <a:r>
              <a:rPr lang="en-US" altLang="ko-KR" dirty="0"/>
              <a:t>, </a:t>
            </a:r>
            <a:r>
              <a:rPr lang="ko-KR" altLang="en-US" dirty="0"/>
              <a:t>대중</a:t>
            </a:r>
            <a:r>
              <a:rPr lang="en-US" altLang="ko-KR" dirty="0"/>
              <a:t> – </a:t>
            </a:r>
            <a:r>
              <a:rPr lang="ko-KR" altLang="en-US" dirty="0"/>
              <a:t>여가활동 관심이 많아졌습니다</a:t>
            </a:r>
            <a:r>
              <a:rPr lang="en-US" altLang="ko-KR" dirty="0"/>
              <a:t>. </a:t>
            </a:r>
            <a:r>
              <a:rPr lang="ko-KR" altLang="en-US" dirty="0"/>
              <a:t>그중 가장 큰 관심은 여행이었습니다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여행 계획을 세워본 경험이 있는 분들은 알겠지만 </a:t>
            </a:r>
            <a:r>
              <a:rPr lang="ko-KR" altLang="en-US" dirty="0" err="1"/>
              <a:t>어느곳에</a:t>
            </a:r>
            <a:r>
              <a:rPr lang="ko-KR" altLang="en-US" dirty="0"/>
              <a:t> 유명한 곳이 </a:t>
            </a:r>
            <a:r>
              <a:rPr lang="ko-KR" altLang="en-US" dirty="0" err="1"/>
              <a:t>있다것만</a:t>
            </a:r>
            <a:r>
              <a:rPr lang="ko-KR" altLang="en-US" dirty="0"/>
              <a:t> </a:t>
            </a:r>
            <a:r>
              <a:rPr lang="ko-KR" altLang="en-US" dirty="0" err="1"/>
              <a:t>알뿐</a:t>
            </a:r>
            <a:r>
              <a:rPr lang="ko-KR" altLang="en-US" dirty="0"/>
              <a:t> 여행 계획을 </a:t>
            </a:r>
            <a:r>
              <a:rPr lang="ko-KR" altLang="en-US" dirty="0" err="1"/>
              <a:t>세울때는</a:t>
            </a:r>
            <a:r>
              <a:rPr lang="ko-KR" altLang="en-US" dirty="0"/>
              <a:t> 블로그나 인스타 </a:t>
            </a:r>
            <a:r>
              <a:rPr lang="ko-KR" altLang="en-US" dirty="0" err="1"/>
              <a:t>그램등을</a:t>
            </a:r>
            <a:r>
              <a:rPr lang="ko-KR" altLang="en-US" dirty="0"/>
              <a:t> 일일이 찾아보며 계획을 세워야 하는 불편함이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저희는 이 사항을 개선하기 위해 한눈에 보는 여행지 정보와 </a:t>
            </a:r>
            <a:r>
              <a:rPr lang="en-US" altLang="ko-KR" dirty="0"/>
              <a:t>SNS </a:t>
            </a:r>
            <a:r>
              <a:rPr lang="ko-KR" altLang="en-US" dirty="0"/>
              <a:t>의 장점을 </a:t>
            </a:r>
            <a:r>
              <a:rPr lang="ko-KR" altLang="en-US" dirty="0" err="1"/>
              <a:t>함께가진</a:t>
            </a:r>
            <a:r>
              <a:rPr lang="ko-KR" altLang="en-US" dirty="0"/>
              <a:t> 어플리케이션의 필요성을 느꼈습니다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101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우리는 여행이라는 콘셉트에 맞춰 깔끔하고 시원한 느낌으로 웹을 디자인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166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376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528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884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437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199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마이페이지에서는 자신 계정의 설정과 더불어 작성했던 마커와 관련된 글들을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삭제 및 수정은 이곳을 통해 이루어 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26BC4-C5DC-4434-A882-914D31E6E7D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814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8D92E7C-C40E-8869-4D54-D5D10335EEF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4" y="1723599"/>
            <a:ext cx="5769325" cy="2889172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091791" y="4912146"/>
            <a:ext cx="6814388" cy="142314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원하는 위치를 클릭하면 해당 지역 지도로 이동한다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축제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관광지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식당으로 세부 확인이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특정장소마다 마커가 표시된다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지도화면</a:t>
            </a:r>
          </a:p>
        </p:txBody>
      </p:sp>
      <p:pic>
        <p:nvPicPr>
          <p:cNvPr id="5" name="그림 4" descr="하늘, 물, 구름, 야외이(가) 표시된 사진&#10;&#10;자동 생성된 설명">
            <a:extLst>
              <a:ext uri="{FF2B5EF4-FFF2-40B4-BE49-F238E27FC236}">
                <a16:creationId xmlns:a16="http://schemas.microsoft.com/office/drawing/2014/main" id="{A6E82DB8-8F28-AFE1-3B57-D4D2885A1DE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17" y="1737990"/>
            <a:ext cx="5724676" cy="2896680"/>
          </a:xfrm>
          <a:prstGeom prst="rect">
            <a:avLst/>
          </a:prstGeom>
        </p:spPr>
      </p:pic>
      <p:pic>
        <p:nvPicPr>
          <p:cNvPr id="15" name="그림 14" descr="텍스트, 하늘, 지도이(가) 표시된 사진&#10;&#10;자동 생성된 설명">
            <a:extLst>
              <a:ext uri="{FF2B5EF4-FFF2-40B4-BE49-F238E27FC236}">
                <a16:creationId xmlns:a16="http://schemas.microsoft.com/office/drawing/2014/main" id="{05C7BE10-A53E-837A-CCD4-402141885C7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3" y="1741743"/>
            <a:ext cx="5791952" cy="292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67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테마별로 마커를 모아 볼 수 있다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마커를 클릭해 게시글 확인이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지도화면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32316D2-D99A-3C9E-F496-EFBC0BDEDB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43" y="1715021"/>
            <a:ext cx="5754508" cy="289643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3EE3FC5-3DEC-0831-F644-CE9C50E1D2C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071" y="1715021"/>
            <a:ext cx="5731383" cy="289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694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지도의 마커를 클릭 시 게시글을 볼 수 있다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해당 마커를 누른 뒤 글쓰기가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지도 세부화면</a:t>
            </a:r>
          </a:p>
        </p:txBody>
      </p:sp>
      <p:pic>
        <p:nvPicPr>
          <p:cNvPr id="8" name="그림 7" descr="텍스트, 지도, 하늘, 야외이(가) 표시된 사진&#10;&#10;자동 생성된 설명">
            <a:extLst>
              <a:ext uri="{FF2B5EF4-FFF2-40B4-BE49-F238E27FC236}">
                <a16:creationId xmlns:a16="http://schemas.microsoft.com/office/drawing/2014/main" id="{D2593CDA-B286-6A5C-7AAA-B6BE46052D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74" y="1746226"/>
            <a:ext cx="5712611" cy="2880208"/>
          </a:xfrm>
          <a:prstGeom prst="rect">
            <a:avLst/>
          </a:prstGeom>
        </p:spPr>
      </p:pic>
      <p:pic>
        <p:nvPicPr>
          <p:cNvPr id="16" name="그림 15" descr="텍스트, 하늘, 지도, 스크린샷이(가) 표시된 사진&#10;&#10;자동 생성된 설명">
            <a:extLst>
              <a:ext uri="{FF2B5EF4-FFF2-40B4-BE49-F238E27FC236}">
                <a16:creationId xmlns:a16="http://schemas.microsoft.com/office/drawing/2014/main" id="{0DC04BB6-8850-CA1B-9F8A-D5D883BFAC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4" y="1741744"/>
            <a:ext cx="5712612" cy="288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41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이미지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제목 내용을 입력할 수 있다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작성 뒤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UPLOAD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를 누르면 해당 마커에 글이 작성된다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pic>
        <p:nvPicPr>
          <p:cNvPr id="5" name="그림 4" descr="텍스트, 지도, 하늘, 스크린샷이(가) 표시된 사진&#10;&#10;자동 생성된 설명">
            <a:extLst>
              <a:ext uri="{FF2B5EF4-FFF2-40B4-BE49-F238E27FC236}">
                <a16:creationId xmlns:a16="http://schemas.microsoft.com/office/drawing/2014/main" id="{2E8E085B-1FA6-6E20-F9D7-31756909BB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54" y="1718063"/>
            <a:ext cx="5718650" cy="2886131"/>
          </a:xfrm>
          <a:prstGeom prst="rect">
            <a:avLst/>
          </a:prstGeom>
        </p:spPr>
      </p:pic>
      <p:pic>
        <p:nvPicPr>
          <p:cNvPr id="15" name="그림 14" descr="텍스트, 지도, 하늘, 야외이(가) 표시된 사진&#10;&#10;자동 생성된 설명">
            <a:extLst>
              <a:ext uri="{FF2B5EF4-FFF2-40B4-BE49-F238E27FC236}">
                <a16:creationId xmlns:a16="http://schemas.microsoft.com/office/drawing/2014/main" id="{F26E1917-D69C-77D8-1369-AA8F1DCB22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5" y="1715022"/>
            <a:ext cx="5718650" cy="2889172"/>
          </a:xfrm>
          <a:prstGeom prst="rect">
            <a:avLst/>
          </a:prstGeom>
        </p:spPr>
      </p:pic>
      <p:pic>
        <p:nvPicPr>
          <p:cNvPr id="18" name="그림 17" descr="텍스트, 하늘, 지도, 스크린샷이(가) 표시된 사진&#10;&#10;자동 생성된 설명">
            <a:extLst>
              <a:ext uri="{FF2B5EF4-FFF2-40B4-BE49-F238E27FC236}">
                <a16:creationId xmlns:a16="http://schemas.microsoft.com/office/drawing/2014/main" id="{7690DD32-4FE5-EEC1-E69F-015877A1369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063" y="1100082"/>
            <a:ext cx="7830400" cy="394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35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발가락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88995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화면구현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Q &amp; 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algn="ctr" latinLnBrk="0">
              <a:defRPr/>
            </a:pPr>
            <a:r>
              <a:rPr lang="en-US" altLang="ko-KR" sz="4400" b="1" dirty="0"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Q &amp; A</a:t>
            </a:r>
            <a:endParaRPr lang="ko-KR" altLang="en-US" sz="4400" b="1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573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1600" dirty="0"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BB6B8E9-384E-94E4-C328-5B4F879B4F83}"/>
              </a:ext>
            </a:extLst>
          </p:cNvPr>
          <p:cNvSpPr/>
          <p:nvPr/>
        </p:nvSpPr>
        <p:spPr>
          <a:xfrm>
            <a:off x="4114404" y="2436214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Q &amp; A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질의응답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 Avatar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구현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D966BD5-4B93-9D30-642D-AC50BA81BFDB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2168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245CBAB7-377F-D352-68AF-F36856E51FA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1359277" y="3093732"/>
            <a:ext cx="4073551" cy="1290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거리두기 해제 이후 </a:t>
            </a:r>
            <a:r>
              <a:rPr lang="ko-KR" altLang="en-US" b="1" dirty="0">
                <a:solidFill>
                  <a:schemeClr val="accent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관심이 높아짐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모서리가 둥근 직사각형 73">
            <a:extLst>
              <a:ext uri="{FF2B5EF4-FFF2-40B4-BE49-F238E27FC236}">
                <a16:creationId xmlns:a16="http://schemas.microsoft.com/office/drawing/2014/main" id="{A27D024D-8A8A-6A70-1C6B-4DA5D886E797}"/>
              </a:ext>
            </a:extLst>
          </p:cNvPr>
          <p:cNvSpPr/>
          <p:nvPr/>
        </p:nvSpPr>
        <p:spPr>
          <a:xfrm>
            <a:off x="6310459" y="3710933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원호 15">
            <a:extLst>
              <a:ext uri="{FF2B5EF4-FFF2-40B4-BE49-F238E27FC236}">
                <a16:creationId xmlns:a16="http://schemas.microsoft.com/office/drawing/2014/main" id="{7E49F237-C996-2D03-626F-38D43007B8C3}"/>
              </a:ext>
            </a:extLst>
          </p:cNvPr>
          <p:cNvSpPr/>
          <p:nvPr/>
        </p:nvSpPr>
        <p:spPr>
          <a:xfrm>
            <a:off x="5974095" y="1486151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눈물 방울 16">
            <a:extLst>
              <a:ext uri="{FF2B5EF4-FFF2-40B4-BE49-F238E27FC236}">
                <a16:creationId xmlns:a16="http://schemas.microsoft.com/office/drawing/2014/main" id="{910723C0-7AEE-0AA8-D1A1-CAF728AAFB24}"/>
              </a:ext>
            </a:extLst>
          </p:cNvPr>
          <p:cNvSpPr/>
          <p:nvPr/>
        </p:nvSpPr>
        <p:spPr>
          <a:xfrm>
            <a:off x="6082466" y="1548519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모서리가 둥근 직사각형 73">
            <a:extLst>
              <a:ext uri="{FF2B5EF4-FFF2-40B4-BE49-F238E27FC236}">
                <a16:creationId xmlns:a16="http://schemas.microsoft.com/office/drawing/2014/main" id="{20E4924D-8BF4-9AF1-FFF7-A83C4A68F058}"/>
              </a:ext>
            </a:extLst>
          </p:cNvPr>
          <p:cNvSpPr/>
          <p:nvPr/>
        </p:nvSpPr>
        <p:spPr>
          <a:xfrm>
            <a:off x="9087650" y="3720231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원호 18">
            <a:extLst>
              <a:ext uri="{FF2B5EF4-FFF2-40B4-BE49-F238E27FC236}">
                <a16:creationId xmlns:a16="http://schemas.microsoft.com/office/drawing/2014/main" id="{42C9E16D-F5AA-2859-C5BA-852DEE5E3315}"/>
              </a:ext>
            </a:extLst>
          </p:cNvPr>
          <p:cNvSpPr/>
          <p:nvPr/>
        </p:nvSpPr>
        <p:spPr>
          <a:xfrm>
            <a:off x="8866272" y="145413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눈물 방울 19">
            <a:extLst>
              <a:ext uri="{FF2B5EF4-FFF2-40B4-BE49-F238E27FC236}">
                <a16:creationId xmlns:a16="http://schemas.microsoft.com/office/drawing/2014/main" id="{34A1CBB0-492C-3833-B9D6-C2CF1538F6F0}"/>
              </a:ext>
            </a:extLst>
          </p:cNvPr>
          <p:cNvSpPr/>
          <p:nvPr/>
        </p:nvSpPr>
        <p:spPr>
          <a:xfrm>
            <a:off x="8960654" y="1548519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EEF9B55A-AAE5-0ECE-A660-084CBA97F0B3}"/>
              </a:ext>
            </a:extLst>
          </p:cNvPr>
          <p:cNvSpPr/>
          <p:nvPr/>
        </p:nvSpPr>
        <p:spPr>
          <a:xfrm>
            <a:off x="5924304" y="4473906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ABB34FE7-3AAC-F414-C21C-A1A98D1DE616}"/>
              </a:ext>
            </a:extLst>
          </p:cNvPr>
          <p:cNvSpPr/>
          <p:nvPr/>
        </p:nvSpPr>
        <p:spPr>
          <a:xfrm>
            <a:off x="8745151" y="445911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5782" y="892353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74345" y="4873989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15C4CC10-7793-C2E2-21BE-999821F91168}"/>
              </a:ext>
            </a:extLst>
          </p:cNvPr>
          <p:cNvSpPr/>
          <p:nvPr/>
        </p:nvSpPr>
        <p:spPr>
          <a:xfrm>
            <a:off x="4972594" y="2145880"/>
            <a:ext cx="6745061" cy="280950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120442B-3FEC-9A00-EFD7-E7B684F8CEEA}"/>
              </a:ext>
            </a:extLst>
          </p:cNvPr>
          <p:cNvSpPr/>
          <p:nvPr/>
        </p:nvSpPr>
        <p:spPr>
          <a:xfrm>
            <a:off x="5228836" y="2515862"/>
            <a:ext cx="930974" cy="974319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ECED54B-F0FE-6DB5-1940-0E43FA8B2CBB}"/>
              </a:ext>
            </a:extLst>
          </p:cNvPr>
          <p:cNvSpPr/>
          <p:nvPr/>
        </p:nvSpPr>
        <p:spPr>
          <a:xfrm>
            <a:off x="5227512" y="3871853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D3A2EFB-43CE-3FAF-E7C5-92644ABC507E}"/>
              </a:ext>
            </a:extLst>
          </p:cNvPr>
          <p:cNvSpPr/>
          <p:nvPr/>
        </p:nvSpPr>
        <p:spPr>
          <a:xfrm>
            <a:off x="7384506" y="2505716"/>
            <a:ext cx="930974" cy="974319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FAAFF7A-9F4B-3ED3-7C40-53F3627467C2}"/>
              </a:ext>
            </a:extLst>
          </p:cNvPr>
          <p:cNvSpPr/>
          <p:nvPr/>
        </p:nvSpPr>
        <p:spPr>
          <a:xfrm>
            <a:off x="7373529" y="3840362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2CAE703-50DA-2022-AD3F-F390CF7702FD}"/>
              </a:ext>
            </a:extLst>
          </p:cNvPr>
          <p:cNvSpPr/>
          <p:nvPr/>
        </p:nvSpPr>
        <p:spPr>
          <a:xfrm>
            <a:off x="8426845" y="2506872"/>
            <a:ext cx="930974" cy="974319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5AD7632-F525-8E55-2502-4331E3E0AC13}"/>
              </a:ext>
            </a:extLst>
          </p:cNvPr>
          <p:cNvSpPr/>
          <p:nvPr/>
        </p:nvSpPr>
        <p:spPr>
          <a:xfrm>
            <a:off x="8398652" y="3840362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D2FFBEF-DDCD-272C-2B99-A2EF040D7524}"/>
              </a:ext>
            </a:extLst>
          </p:cNvPr>
          <p:cNvSpPr/>
          <p:nvPr/>
        </p:nvSpPr>
        <p:spPr>
          <a:xfrm>
            <a:off x="9475424" y="2506872"/>
            <a:ext cx="930974" cy="974319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664E46A-26E5-5F63-01E7-6EC58F1B4C85}"/>
              </a:ext>
            </a:extLst>
          </p:cNvPr>
          <p:cNvSpPr/>
          <p:nvPr/>
        </p:nvSpPr>
        <p:spPr>
          <a:xfrm>
            <a:off x="9519546" y="3840362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C579B28-857C-936F-4CAB-D8F6C78A0A94}"/>
              </a:ext>
            </a:extLst>
          </p:cNvPr>
          <p:cNvSpPr/>
          <p:nvPr/>
        </p:nvSpPr>
        <p:spPr>
          <a:xfrm>
            <a:off x="10557876" y="2506872"/>
            <a:ext cx="930974" cy="974319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FE49DA1-C172-D347-B799-5AC487FE3597}"/>
              </a:ext>
            </a:extLst>
          </p:cNvPr>
          <p:cNvSpPr/>
          <p:nvPr/>
        </p:nvSpPr>
        <p:spPr>
          <a:xfrm>
            <a:off x="10535762" y="3840362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E76086-F4AB-E0CD-6FE1-3D168B3E8A26}"/>
              </a:ext>
            </a:extLst>
          </p:cNvPr>
          <p:cNvSpPr txBox="1"/>
          <p:nvPr/>
        </p:nvSpPr>
        <p:spPr>
          <a:xfrm>
            <a:off x="5302263" y="4005344"/>
            <a:ext cx="13762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#007996</a:t>
            </a:r>
            <a:endParaRPr lang="ko-KR" altLang="en-US" sz="10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CDD00A0-AD9E-11C7-E105-7EAFBCECFBD0}"/>
              </a:ext>
            </a:extLst>
          </p:cNvPr>
          <p:cNvSpPr/>
          <p:nvPr/>
        </p:nvSpPr>
        <p:spPr>
          <a:xfrm>
            <a:off x="6311288" y="2505168"/>
            <a:ext cx="930974" cy="974319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2C849B7-C753-D902-A01F-90409A34B215}"/>
              </a:ext>
            </a:extLst>
          </p:cNvPr>
          <p:cNvSpPr/>
          <p:nvPr/>
        </p:nvSpPr>
        <p:spPr>
          <a:xfrm>
            <a:off x="6318723" y="3866253"/>
            <a:ext cx="930974" cy="546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39445A-91E7-3AFF-7788-CF7AF29C27E9}"/>
              </a:ext>
            </a:extLst>
          </p:cNvPr>
          <p:cNvSpPr txBox="1"/>
          <p:nvPr/>
        </p:nvSpPr>
        <p:spPr>
          <a:xfrm>
            <a:off x="6405389" y="3999743"/>
            <a:ext cx="16741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#01B6E1</a:t>
            </a:r>
            <a:endParaRPr lang="ko-KR" alt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9E86A8-8BD3-5F30-2575-579F092D906E}"/>
              </a:ext>
            </a:extLst>
          </p:cNvPr>
          <p:cNvSpPr txBox="1"/>
          <p:nvPr/>
        </p:nvSpPr>
        <p:spPr>
          <a:xfrm>
            <a:off x="7495741" y="3999743"/>
            <a:ext cx="18954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#26BBAA</a:t>
            </a:r>
            <a:endParaRPr lang="ko-KR" alt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78A5F6-108E-15F7-D2BF-EF81D1BE897F}"/>
              </a:ext>
            </a:extLst>
          </p:cNvPr>
          <p:cNvSpPr txBox="1"/>
          <p:nvPr/>
        </p:nvSpPr>
        <p:spPr>
          <a:xfrm>
            <a:off x="8490408" y="4004633"/>
            <a:ext cx="14981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#FAF4C0</a:t>
            </a:r>
            <a:endParaRPr lang="ko-KR" altLang="en-US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98FA26-5D70-CDA1-85A3-36A6149C1E05}"/>
              </a:ext>
            </a:extLst>
          </p:cNvPr>
          <p:cNvSpPr txBox="1"/>
          <p:nvPr/>
        </p:nvSpPr>
        <p:spPr>
          <a:xfrm>
            <a:off x="9624775" y="3999743"/>
            <a:ext cx="11372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#F08684</a:t>
            </a:r>
            <a:endParaRPr lang="ko-KR" altLang="en-US" sz="1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3F0566-91A3-2949-C886-74809476967E}"/>
              </a:ext>
            </a:extLst>
          </p:cNvPr>
          <p:cNvSpPr txBox="1"/>
          <p:nvPr/>
        </p:nvSpPr>
        <p:spPr>
          <a:xfrm>
            <a:off x="10672056" y="4004633"/>
            <a:ext cx="1324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#E70B35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9C806C8-F452-AB51-9E65-8A7389320A21}"/>
              </a:ext>
            </a:extLst>
          </p:cNvPr>
          <p:cNvSpPr txBox="1"/>
          <p:nvPr/>
        </p:nvSpPr>
        <p:spPr>
          <a:xfrm>
            <a:off x="6532794" y="5372469"/>
            <a:ext cx="44603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814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메뉴바를 통해 로그인 페이지로 이동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하단 화살표를 통해 지도 페이지로 이동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Gowun Batang" pitchFamily="2" charset="-127"/>
                <a:ea typeface="Gowun Batang" pitchFamily="2" charset="-127"/>
              </a:rPr>
              <a:t>메인화면</a:t>
            </a:r>
            <a:endParaRPr lang="ko-KR" altLang="en-US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 descr="야외, 하늘, 구름, 물이(가) 표시된 사진&#10;&#10;자동 생성된 설명">
            <a:extLst>
              <a:ext uri="{FF2B5EF4-FFF2-40B4-BE49-F238E27FC236}">
                <a16:creationId xmlns:a16="http://schemas.microsoft.com/office/drawing/2014/main" id="{0D176A6E-C9E9-9685-5340-7F84102D59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53" y="1767759"/>
            <a:ext cx="5715865" cy="2892257"/>
          </a:xfrm>
          <a:prstGeom prst="rect">
            <a:avLst/>
          </a:prstGeom>
        </p:spPr>
      </p:pic>
      <p:pic>
        <p:nvPicPr>
          <p:cNvPr id="10" name="그림 9" descr="야외, 하늘, 구름, 물이(가) 표시된 사진&#10;&#10;자동 생성된 설명">
            <a:extLst>
              <a:ext uri="{FF2B5EF4-FFF2-40B4-BE49-F238E27FC236}">
                <a16:creationId xmlns:a16="http://schemas.microsoft.com/office/drawing/2014/main" id="{D76C2733-19F3-5E8B-E657-7E7BDBFC6D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246" y="1764813"/>
            <a:ext cx="5715864" cy="2895203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B26ED1D0-0DC4-2C7A-BF24-B1B8879C71F3}"/>
              </a:ext>
            </a:extLst>
          </p:cNvPr>
          <p:cNvSpPr/>
          <p:nvPr/>
        </p:nvSpPr>
        <p:spPr>
          <a:xfrm>
            <a:off x="5812267" y="1764813"/>
            <a:ext cx="283733" cy="2837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4758A3FD-7017-E9AF-2926-F5F589B12235}"/>
              </a:ext>
            </a:extLst>
          </p:cNvPr>
          <p:cNvSpPr/>
          <p:nvPr/>
        </p:nvSpPr>
        <p:spPr>
          <a:xfrm>
            <a:off x="3056818" y="4272746"/>
            <a:ext cx="283733" cy="2837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B75B712-6E7D-8A2A-7D5B-6DBD0A2363A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360" y="1140590"/>
            <a:ext cx="7482840" cy="376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522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가입한 정보로 로그인이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회원가입과 비밀번호 찾기가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pic>
        <p:nvPicPr>
          <p:cNvPr id="8" name="그림 7" descr="하늘, 물, 텍스트, 스크린샷이(가) 표시된 사진&#10;&#10;자동 생성된 설명">
            <a:extLst>
              <a:ext uri="{FF2B5EF4-FFF2-40B4-BE49-F238E27FC236}">
                <a16:creationId xmlns:a16="http://schemas.microsoft.com/office/drawing/2014/main" id="{8A6330F3-B142-4B7F-802E-E9C7AF081F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31" y="1764813"/>
            <a:ext cx="5739509" cy="2895230"/>
          </a:xfrm>
          <a:prstGeom prst="rect">
            <a:avLst/>
          </a:prstGeom>
        </p:spPr>
      </p:pic>
      <p:pic>
        <p:nvPicPr>
          <p:cNvPr id="16" name="그림 15" descr="텍스트, 하늘, 스크린샷, 구름이(가) 표시된 사진&#10;&#10;자동 생성된 설명">
            <a:extLst>
              <a:ext uri="{FF2B5EF4-FFF2-40B4-BE49-F238E27FC236}">
                <a16:creationId xmlns:a16="http://schemas.microsoft.com/office/drawing/2014/main" id="{1D2F0BEF-E24C-1243-8C86-6E937CD2B1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562" y="1764813"/>
            <a:ext cx="5739507" cy="289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09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725431" y="5353953"/>
            <a:ext cx="6814388" cy="49981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개인정보를 받거나 수정하기 전 유효성 검사를 실시한다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29297" y="5436392"/>
            <a:ext cx="2313419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아이디 </a:t>
            </a:r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|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비밀번호 찾기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80F64DA-20D1-05B6-27EF-08A8FC9701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555" y="1792916"/>
            <a:ext cx="5608252" cy="279828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EE2035A8-916C-4624-4B9A-0C7378366EC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75" y="1790135"/>
            <a:ext cx="5664389" cy="2814493"/>
          </a:xfrm>
          <a:prstGeom prst="rect">
            <a:avLst/>
          </a:prstGeom>
        </p:spPr>
      </p:pic>
      <p:sp>
        <p:nvSpPr>
          <p:cNvPr id="27" name="타원 26">
            <a:extLst>
              <a:ext uri="{FF2B5EF4-FFF2-40B4-BE49-F238E27FC236}">
                <a16:creationId xmlns:a16="http://schemas.microsoft.com/office/drawing/2014/main" id="{3381D63F-0239-C74B-A52D-79C2E4F13ABE}"/>
              </a:ext>
            </a:extLst>
          </p:cNvPr>
          <p:cNvSpPr/>
          <p:nvPr/>
        </p:nvSpPr>
        <p:spPr>
          <a:xfrm>
            <a:off x="3321969" y="3192058"/>
            <a:ext cx="226219" cy="2262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2BCBD09C-6E1B-CDCB-229C-2C5D35B97A5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268" y="1458357"/>
            <a:ext cx="6892466" cy="348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027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614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입력한 정보를 통해 회원가입이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중복된 정보를 입력 시 회원가입이 불가능하다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pic>
        <p:nvPicPr>
          <p:cNvPr id="8" name="그림 7" descr="텍스트, 하늘, 물, 구름이(가) 표시된 사진&#10;&#10;자동 생성된 설명">
            <a:extLst>
              <a:ext uri="{FF2B5EF4-FFF2-40B4-BE49-F238E27FC236}">
                <a16:creationId xmlns:a16="http://schemas.microsoft.com/office/drawing/2014/main" id="{17731EA8-5AFE-C1B0-277A-B2A63EF04B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48" y="1782320"/>
            <a:ext cx="5724675" cy="2893726"/>
          </a:xfrm>
          <a:prstGeom prst="rect">
            <a:avLst/>
          </a:prstGeom>
        </p:spPr>
      </p:pic>
      <p:pic>
        <p:nvPicPr>
          <p:cNvPr id="16" name="그림 15" descr="텍스트, 하늘, 스크린샷, 구름이(가) 표시된 사진&#10;&#10;자동 생성된 설명">
            <a:extLst>
              <a:ext uri="{FF2B5EF4-FFF2-40B4-BE49-F238E27FC236}">
                <a16:creationId xmlns:a16="http://schemas.microsoft.com/office/drawing/2014/main" id="{96C34A03-FE45-A1CD-1029-3C3CF2EF982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4" y="1780842"/>
            <a:ext cx="5724676" cy="289520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DE42ED7-42AB-CD98-A76C-7A469C70AF9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90" y="1249955"/>
            <a:ext cx="7598711" cy="3793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5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40812" y="5372816"/>
            <a:ext cx="6814388" cy="496483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로그인 후 개인정보 변경과 작성한 글 관리가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pic>
        <p:nvPicPr>
          <p:cNvPr id="5" name="그림 4" descr="텍스트, 하늘, 자전거, 스크린샷이(가) 표시된 사진&#10;&#10;자동 생성된 설명">
            <a:extLst>
              <a:ext uri="{FF2B5EF4-FFF2-40B4-BE49-F238E27FC236}">
                <a16:creationId xmlns:a16="http://schemas.microsoft.com/office/drawing/2014/main" id="{E5BC0821-85E8-565A-F171-B7D53C2423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09" y="1782690"/>
            <a:ext cx="5670458" cy="2869281"/>
          </a:xfrm>
          <a:prstGeom prst="rect">
            <a:avLst/>
          </a:prstGeom>
        </p:spPr>
      </p:pic>
      <p:pic>
        <p:nvPicPr>
          <p:cNvPr id="15" name="그림 14" descr="텍스트, 하늘, 자전거, 야외이(가) 표시된 사진&#10;&#10;자동 생성된 설명">
            <a:extLst>
              <a:ext uri="{FF2B5EF4-FFF2-40B4-BE49-F238E27FC236}">
                <a16:creationId xmlns:a16="http://schemas.microsoft.com/office/drawing/2014/main" id="{4952A364-1CFB-0E9A-2760-F3B44297E8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434" y="1804917"/>
            <a:ext cx="5670457" cy="2847054"/>
          </a:xfrm>
          <a:prstGeom prst="rect">
            <a:avLst/>
          </a:prstGeom>
        </p:spPr>
      </p:pic>
      <p:pic>
        <p:nvPicPr>
          <p:cNvPr id="18" name="그림 17" descr="텍스트, 하늘, 스크린샷, 물이(가) 표시된 사진&#10;&#10;자동 생성된 설명">
            <a:extLst>
              <a:ext uri="{FF2B5EF4-FFF2-40B4-BE49-F238E27FC236}">
                <a16:creationId xmlns:a16="http://schemas.microsoft.com/office/drawing/2014/main" id="{6E8E2532-AACB-8A33-3AFD-9C404658299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40" y="1807350"/>
            <a:ext cx="6814388" cy="344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418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1793</TotalTime>
  <Words>560</Words>
  <Application>Microsoft Office PowerPoint</Application>
  <PresentationFormat>와이드스크린</PresentationFormat>
  <Paragraphs>122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Gowun Batang</vt:lpstr>
      <vt:lpstr>Arial</vt:lpstr>
      <vt:lpstr>-apple-system</vt:lpstr>
      <vt:lpstr>맑은 고딕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KMS5050002</cp:lastModifiedBy>
  <cp:revision>93</cp:revision>
  <dcterms:created xsi:type="dcterms:W3CDTF">2023-02-19T04:40:02Z</dcterms:created>
  <dcterms:modified xsi:type="dcterms:W3CDTF">2023-06-27T04:33:53Z</dcterms:modified>
</cp:coreProperties>
</file>

<file path=docProps/thumbnail.jpeg>
</file>